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15087600" cy="21396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3" userDrawn="1">
          <p15:clr>
            <a:srgbClr val="A4A3A4"/>
          </p15:clr>
        </p15:guide>
        <p15:guide id="2" pos="20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3341" y="120"/>
      </p:cViewPr>
      <p:guideLst>
        <p:guide orient="horz" pos="3063"/>
        <p:guide pos="20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3591" y="3021241"/>
            <a:ext cx="5480701" cy="20847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7182" y="5511174"/>
            <a:ext cx="4513519" cy="24854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2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4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67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89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1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34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56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7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4716" y="389476"/>
            <a:ext cx="1450774" cy="82982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2394" y="389476"/>
            <a:ext cx="4244857" cy="82982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338" y="6249601"/>
            <a:ext cx="5480701" cy="1931613"/>
          </a:xfrm>
        </p:spPr>
        <p:txBody>
          <a:bodyPr anchor="t"/>
          <a:lstStyle>
            <a:lvl1pPr algn="l">
              <a:defRPr sz="282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9338" y="4122126"/>
            <a:ext cx="5480701" cy="2127475"/>
          </a:xfrm>
        </p:spPr>
        <p:txBody>
          <a:bodyPr anchor="b"/>
          <a:lstStyle>
            <a:lvl1pPr marL="0" indent="0">
              <a:buNone/>
              <a:defRPr sz="1410">
                <a:solidFill>
                  <a:schemeClr val="tx1">
                    <a:tint val="75000"/>
                  </a:schemeClr>
                </a:solidFill>
              </a:defRPr>
            </a:lvl1pPr>
            <a:lvl2pPr marL="32237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2pPr>
            <a:lvl3pPr marL="644743" indent="0">
              <a:buNone/>
              <a:defRPr sz="1128">
                <a:solidFill>
                  <a:schemeClr val="tx1">
                    <a:tint val="75000"/>
                  </a:schemeClr>
                </a:solidFill>
              </a:defRPr>
            </a:lvl3pPr>
            <a:lvl4pPr marL="967115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4pPr>
            <a:lvl5pPr marL="1289487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5pPr>
            <a:lvl6pPr marL="1611859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6pPr>
            <a:lvl7pPr marL="1934230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7pPr>
            <a:lvl8pPr marL="2256602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8pPr>
            <a:lvl9pPr marL="2578974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2394" y="2269308"/>
            <a:ext cx="2847815" cy="6418448"/>
          </a:xfrm>
        </p:spPr>
        <p:txBody>
          <a:bodyPr/>
          <a:lstStyle>
            <a:lvl1pPr>
              <a:defRPr sz="1974"/>
            </a:lvl1pPr>
            <a:lvl2pPr>
              <a:defRPr sz="1692"/>
            </a:lvl2pPr>
            <a:lvl3pPr>
              <a:defRPr sz="1410"/>
            </a:lvl3pPr>
            <a:lvl4pPr>
              <a:defRPr sz="1269"/>
            </a:lvl4pPr>
            <a:lvl5pPr>
              <a:defRPr sz="1269"/>
            </a:lvl5pPr>
            <a:lvl6pPr>
              <a:defRPr sz="1269"/>
            </a:lvl6pPr>
            <a:lvl7pPr>
              <a:defRPr sz="1269"/>
            </a:lvl7pPr>
            <a:lvl8pPr>
              <a:defRPr sz="1269"/>
            </a:lvl8pPr>
            <a:lvl9pPr>
              <a:defRPr sz="12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7674" y="2269308"/>
            <a:ext cx="2847815" cy="6418448"/>
          </a:xfrm>
        </p:spPr>
        <p:txBody>
          <a:bodyPr/>
          <a:lstStyle>
            <a:lvl1pPr>
              <a:defRPr sz="1974"/>
            </a:lvl1pPr>
            <a:lvl2pPr>
              <a:defRPr sz="1692"/>
            </a:lvl2pPr>
            <a:lvl3pPr>
              <a:defRPr sz="1410"/>
            </a:lvl3pPr>
            <a:lvl4pPr>
              <a:defRPr sz="1269"/>
            </a:lvl4pPr>
            <a:lvl5pPr>
              <a:defRPr sz="1269"/>
            </a:lvl5pPr>
            <a:lvl6pPr>
              <a:defRPr sz="1269"/>
            </a:lvl6pPr>
            <a:lvl7pPr>
              <a:defRPr sz="1269"/>
            </a:lvl7pPr>
            <a:lvl8pPr>
              <a:defRPr sz="1269"/>
            </a:lvl8pPr>
            <a:lvl9pPr>
              <a:defRPr sz="12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394" y="2177005"/>
            <a:ext cx="2848935" cy="907272"/>
          </a:xfrm>
        </p:spPr>
        <p:txBody>
          <a:bodyPr anchor="b"/>
          <a:lstStyle>
            <a:lvl1pPr marL="0" indent="0">
              <a:buNone/>
              <a:defRPr sz="1692" b="1"/>
            </a:lvl1pPr>
            <a:lvl2pPr marL="322372" indent="0">
              <a:buNone/>
              <a:defRPr sz="1410" b="1"/>
            </a:lvl2pPr>
            <a:lvl3pPr marL="644743" indent="0">
              <a:buNone/>
              <a:defRPr sz="1269" b="1"/>
            </a:lvl3pPr>
            <a:lvl4pPr marL="967115" indent="0">
              <a:buNone/>
              <a:defRPr sz="1128" b="1"/>
            </a:lvl4pPr>
            <a:lvl5pPr marL="1289487" indent="0">
              <a:buNone/>
              <a:defRPr sz="1128" b="1"/>
            </a:lvl5pPr>
            <a:lvl6pPr marL="1611859" indent="0">
              <a:buNone/>
              <a:defRPr sz="1128" b="1"/>
            </a:lvl6pPr>
            <a:lvl7pPr marL="1934230" indent="0">
              <a:buNone/>
              <a:defRPr sz="1128" b="1"/>
            </a:lvl7pPr>
            <a:lvl8pPr marL="2256602" indent="0">
              <a:buNone/>
              <a:defRPr sz="1128" b="1"/>
            </a:lvl8pPr>
            <a:lvl9pPr marL="2578974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2394" y="3084276"/>
            <a:ext cx="2848935" cy="5603479"/>
          </a:xfrm>
        </p:spPr>
        <p:txBody>
          <a:bodyPr/>
          <a:lstStyle>
            <a:lvl1pPr>
              <a:defRPr sz="1692"/>
            </a:lvl1pPr>
            <a:lvl2pPr>
              <a:defRPr sz="1410"/>
            </a:lvl2pPr>
            <a:lvl3pPr>
              <a:defRPr sz="1269"/>
            </a:lvl3pPr>
            <a:lvl4pPr>
              <a:defRPr sz="1128"/>
            </a:lvl4pPr>
            <a:lvl5pPr>
              <a:defRPr sz="1128"/>
            </a:lvl5pPr>
            <a:lvl6pPr>
              <a:defRPr sz="1128"/>
            </a:lvl6pPr>
            <a:lvl7pPr>
              <a:defRPr sz="1128"/>
            </a:lvl7pPr>
            <a:lvl8pPr>
              <a:defRPr sz="1128"/>
            </a:lvl8pPr>
            <a:lvl9pPr>
              <a:defRPr sz="11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75436" y="2177005"/>
            <a:ext cx="2850054" cy="907272"/>
          </a:xfrm>
        </p:spPr>
        <p:txBody>
          <a:bodyPr anchor="b"/>
          <a:lstStyle>
            <a:lvl1pPr marL="0" indent="0">
              <a:buNone/>
              <a:defRPr sz="1692" b="1"/>
            </a:lvl1pPr>
            <a:lvl2pPr marL="322372" indent="0">
              <a:buNone/>
              <a:defRPr sz="1410" b="1"/>
            </a:lvl2pPr>
            <a:lvl3pPr marL="644743" indent="0">
              <a:buNone/>
              <a:defRPr sz="1269" b="1"/>
            </a:lvl3pPr>
            <a:lvl4pPr marL="967115" indent="0">
              <a:buNone/>
              <a:defRPr sz="1128" b="1"/>
            </a:lvl4pPr>
            <a:lvl5pPr marL="1289487" indent="0">
              <a:buNone/>
              <a:defRPr sz="1128" b="1"/>
            </a:lvl5pPr>
            <a:lvl6pPr marL="1611859" indent="0">
              <a:buNone/>
              <a:defRPr sz="1128" b="1"/>
            </a:lvl6pPr>
            <a:lvl7pPr marL="1934230" indent="0">
              <a:buNone/>
              <a:defRPr sz="1128" b="1"/>
            </a:lvl7pPr>
            <a:lvl8pPr marL="2256602" indent="0">
              <a:buNone/>
              <a:defRPr sz="1128" b="1"/>
            </a:lvl8pPr>
            <a:lvl9pPr marL="2578974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75436" y="3084276"/>
            <a:ext cx="2850054" cy="5603479"/>
          </a:xfrm>
        </p:spPr>
        <p:txBody>
          <a:bodyPr/>
          <a:lstStyle>
            <a:lvl1pPr>
              <a:defRPr sz="1692"/>
            </a:lvl1pPr>
            <a:lvl2pPr>
              <a:defRPr sz="1410"/>
            </a:lvl2pPr>
            <a:lvl3pPr>
              <a:defRPr sz="1269"/>
            </a:lvl3pPr>
            <a:lvl4pPr>
              <a:defRPr sz="1128"/>
            </a:lvl4pPr>
            <a:lvl5pPr>
              <a:defRPr sz="1128"/>
            </a:lvl5pPr>
            <a:lvl6pPr>
              <a:defRPr sz="1128"/>
            </a:lvl6pPr>
            <a:lvl7pPr>
              <a:defRPr sz="1128"/>
            </a:lvl7pPr>
            <a:lvl8pPr>
              <a:defRPr sz="1128"/>
            </a:lvl8pPr>
            <a:lvl9pPr>
              <a:defRPr sz="11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95" y="387223"/>
            <a:ext cx="2121309" cy="1647949"/>
          </a:xfrm>
        </p:spPr>
        <p:txBody>
          <a:bodyPr anchor="b"/>
          <a:lstStyle>
            <a:lvl1pPr algn="l">
              <a:defRPr sz="141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0943" y="387224"/>
            <a:ext cx="3604546" cy="8300532"/>
          </a:xfrm>
        </p:spPr>
        <p:txBody>
          <a:bodyPr/>
          <a:lstStyle>
            <a:lvl1pPr>
              <a:defRPr sz="2256"/>
            </a:lvl1pPr>
            <a:lvl2pPr>
              <a:defRPr sz="1974"/>
            </a:lvl2pPr>
            <a:lvl3pPr>
              <a:defRPr sz="1692"/>
            </a:lvl3pPr>
            <a:lvl4pPr>
              <a:defRPr sz="1410"/>
            </a:lvl4pPr>
            <a:lvl5pPr>
              <a:defRPr sz="1410"/>
            </a:lvl5pPr>
            <a:lvl6pPr>
              <a:defRPr sz="1410"/>
            </a:lvl6pPr>
            <a:lvl7pPr>
              <a:defRPr sz="1410"/>
            </a:lvl7pPr>
            <a:lvl8pPr>
              <a:defRPr sz="1410"/>
            </a:lvl8pPr>
            <a:lvl9pPr>
              <a:defRPr sz="14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395" y="2035173"/>
            <a:ext cx="2121309" cy="6652583"/>
          </a:xfrm>
        </p:spPr>
        <p:txBody>
          <a:bodyPr/>
          <a:lstStyle>
            <a:lvl1pPr marL="0" indent="0">
              <a:buNone/>
              <a:defRPr sz="987"/>
            </a:lvl1pPr>
            <a:lvl2pPr marL="322372" indent="0">
              <a:buNone/>
              <a:defRPr sz="846"/>
            </a:lvl2pPr>
            <a:lvl3pPr marL="644743" indent="0">
              <a:buNone/>
              <a:defRPr sz="705"/>
            </a:lvl3pPr>
            <a:lvl4pPr marL="967115" indent="0">
              <a:buNone/>
              <a:defRPr sz="635"/>
            </a:lvl4pPr>
            <a:lvl5pPr marL="1289487" indent="0">
              <a:buNone/>
              <a:defRPr sz="635"/>
            </a:lvl5pPr>
            <a:lvl6pPr marL="1611859" indent="0">
              <a:buNone/>
              <a:defRPr sz="635"/>
            </a:lvl6pPr>
            <a:lvl7pPr marL="1934230" indent="0">
              <a:buNone/>
              <a:defRPr sz="635"/>
            </a:lvl7pPr>
            <a:lvl8pPr marL="2256602" indent="0">
              <a:buNone/>
              <a:defRPr sz="635"/>
            </a:lvl8pPr>
            <a:lvl9pPr marL="2578974" indent="0">
              <a:buNone/>
              <a:defRPr sz="63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3830" y="6807921"/>
            <a:ext cx="3868730" cy="803714"/>
          </a:xfrm>
        </p:spPr>
        <p:txBody>
          <a:bodyPr anchor="b"/>
          <a:lstStyle>
            <a:lvl1pPr algn="l">
              <a:defRPr sz="141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63830" y="869001"/>
            <a:ext cx="3868730" cy="5835361"/>
          </a:xfrm>
        </p:spPr>
        <p:txBody>
          <a:bodyPr/>
          <a:lstStyle>
            <a:lvl1pPr marL="0" indent="0">
              <a:buNone/>
              <a:defRPr sz="2256"/>
            </a:lvl1pPr>
            <a:lvl2pPr marL="322372" indent="0">
              <a:buNone/>
              <a:defRPr sz="1974"/>
            </a:lvl2pPr>
            <a:lvl3pPr marL="644743" indent="0">
              <a:buNone/>
              <a:defRPr sz="1692"/>
            </a:lvl3pPr>
            <a:lvl4pPr marL="967115" indent="0">
              <a:buNone/>
              <a:defRPr sz="1410"/>
            </a:lvl4pPr>
            <a:lvl5pPr marL="1289487" indent="0">
              <a:buNone/>
              <a:defRPr sz="1410"/>
            </a:lvl5pPr>
            <a:lvl6pPr marL="1611859" indent="0">
              <a:buNone/>
              <a:defRPr sz="1410"/>
            </a:lvl6pPr>
            <a:lvl7pPr marL="1934230" indent="0">
              <a:buNone/>
              <a:defRPr sz="1410"/>
            </a:lvl7pPr>
            <a:lvl8pPr marL="2256602" indent="0">
              <a:buNone/>
              <a:defRPr sz="1410"/>
            </a:lvl8pPr>
            <a:lvl9pPr marL="2578974" indent="0">
              <a:buNone/>
              <a:defRPr sz="141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3830" y="7611635"/>
            <a:ext cx="3868730" cy="1141407"/>
          </a:xfrm>
        </p:spPr>
        <p:txBody>
          <a:bodyPr/>
          <a:lstStyle>
            <a:lvl1pPr marL="0" indent="0">
              <a:buNone/>
              <a:defRPr sz="987"/>
            </a:lvl1pPr>
            <a:lvl2pPr marL="322372" indent="0">
              <a:buNone/>
              <a:defRPr sz="846"/>
            </a:lvl2pPr>
            <a:lvl3pPr marL="644743" indent="0">
              <a:buNone/>
              <a:defRPr sz="705"/>
            </a:lvl3pPr>
            <a:lvl4pPr marL="967115" indent="0">
              <a:buNone/>
              <a:defRPr sz="635"/>
            </a:lvl4pPr>
            <a:lvl5pPr marL="1289487" indent="0">
              <a:buNone/>
              <a:defRPr sz="635"/>
            </a:lvl5pPr>
            <a:lvl6pPr marL="1611859" indent="0">
              <a:buNone/>
              <a:defRPr sz="635"/>
            </a:lvl6pPr>
            <a:lvl7pPr marL="1934230" indent="0">
              <a:buNone/>
              <a:defRPr sz="635"/>
            </a:lvl7pPr>
            <a:lvl8pPr marL="2256602" indent="0">
              <a:buNone/>
              <a:defRPr sz="635"/>
            </a:lvl8pPr>
            <a:lvl9pPr marL="2578974" indent="0">
              <a:buNone/>
              <a:defRPr sz="63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2394" y="389475"/>
            <a:ext cx="5803095" cy="1620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394" y="2269308"/>
            <a:ext cx="5803095" cy="6418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2394" y="9014193"/>
            <a:ext cx="1504506" cy="5177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3027" y="9014193"/>
            <a:ext cx="2041830" cy="5177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0983" y="9014193"/>
            <a:ext cx="1504506" cy="5177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6D2B69A5-317E-0771-374A-48F5F47CE30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19998287"/>
            <a:ext cx="15087600" cy="139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2372" rtl="0" eaLnBrk="1" latinLnBrk="0" hangingPunct="1">
        <a:spcBef>
          <a:spcPct val="0"/>
        </a:spcBef>
        <a:buNone/>
        <a:defRPr sz="310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779" indent="-241779" algn="l" defTabSz="322372" rtl="0" eaLnBrk="1" latinLnBrk="0" hangingPunct="1">
        <a:spcBef>
          <a:spcPct val="20000"/>
        </a:spcBef>
        <a:buFont typeface="Arial"/>
        <a:buChar char="•"/>
        <a:defRPr sz="2256" kern="1200">
          <a:solidFill>
            <a:schemeClr val="tx1"/>
          </a:solidFill>
          <a:latin typeface="+mn-lt"/>
          <a:ea typeface="+mn-ea"/>
          <a:cs typeface="+mn-cs"/>
        </a:defRPr>
      </a:lvl1pPr>
      <a:lvl2pPr marL="523854" indent="-201482" algn="l" defTabSz="322372" rtl="0" eaLnBrk="1" latinLnBrk="0" hangingPunct="1">
        <a:spcBef>
          <a:spcPct val="20000"/>
        </a:spcBef>
        <a:buFont typeface="Arial"/>
        <a:buChar char="–"/>
        <a:defRPr sz="1974" kern="1200">
          <a:solidFill>
            <a:schemeClr val="tx1"/>
          </a:solidFill>
          <a:latin typeface="+mn-lt"/>
          <a:ea typeface="+mn-ea"/>
          <a:cs typeface="+mn-cs"/>
        </a:defRPr>
      </a:lvl2pPr>
      <a:lvl3pPr marL="805929" indent="-161186" algn="l" defTabSz="322372" rtl="0" eaLnBrk="1" latinLnBrk="0" hangingPunct="1">
        <a:spcBef>
          <a:spcPct val="20000"/>
        </a:spcBef>
        <a:buFont typeface="Arial"/>
        <a:buChar char="•"/>
        <a:defRPr sz="1692" kern="1200">
          <a:solidFill>
            <a:schemeClr val="tx1"/>
          </a:solidFill>
          <a:latin typeface="+mn-lt"/>
          <a:ea typeface="+mn-ea"/>
          <a:cs typeface="+mn-cs"/>
        </a:defRPr>
      </a:lvl3pPr>
      <a:lvl4pPr marL="1128301" indent="-161186" algn="l" defTabSz="322372" rtl="0" eaLnBrk="1" latinLnBrk="0" hangingPunct="1">
        <a:spcBef>
          <a:spcPct val="20000"/>
        </a:spcBef>
        <a:buFont typeface="Arial"/>
        <a:buChar char="–"/>
        <a:defRPr sz="1410" kern="1200">
          <a:solidFill>
            <a:schemeClr val="tx1"/>
          </a:solidFill>
          <a:latin typeface="+mn-lt"/>
          <a:ea typeface="+mn-ea"/>
          <a:cs typeface="+mn-cs"/>
        </a:defRPr>
      </a:lvl4pPr>
      <a:lvl5pPr marL="1450673" indent="-161186" algn="l" defTabSz="322372" rtl="0" eaLnBrk="1" latinLnBrk="0" hangingPunct="1">
        <a:spcBef>
          <a:spcPct val="20000"/>
        </a:spcBef>
        <a:buFont typeface="Arial"/>
        <a:buChar char="»"/>
        <a:defRPr sz="1410" kern="1200">
          <a:solidFill>
            <a:schemeClr val="tx1"/>
          </a:solidFill>
          <a:latin typeface="+mn-lt"/>
          <a:ea typeface="+mn-ea"/>
          <a:cs typeface="+mn-cs"/>
        </a:defRPr>
      </a:lvl5pPr>
      <a:lvl6pPr marL="1773044" indent="-161186" algn="l" defTabSz="322372" rtl="0" eaLnBrk="1" latinLnBrk="0" hangingPunct="1">
        <a:spcBef>
          <a:spcPct val="20000"/>
        </a:spcBef>
        <a:buFont typeface="Arial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6pPr>
      <a:lvl7pPr marL="2095416" indent="-161186" algn="l" defTabSz="322372" rtl="0" eaLnBrk="1" latinLnBrk="0" hangingPunct="1">
        <a:spcBef>
          <a:spcPct val="20000"/>
        </a:spcBef>
        <a:buFont typeface="Arial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7pPr>
      <a:lvl8pPr marL="2417788" indent="-161186" algn="l" defTabSz="322372" rtl="0" eaLnBrk="1" latinLnBrk="0" hangingPunct="1">
        <a:spcBef>
          <a:spcPct val="20000"/>
        </a:spcBef>
        <a:buFont typeface="Arial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8pPr>
      <a:lvl9pPr marL="2740160" indent="-161186" algn="l" defTabSz="322372" rtl="0" eaLnBrk="1" latinLnBrk="0" hangingPunct="1">
        <a:spcBef>
          <a:spcPct val="20000"/>
        </a:spcBef>
        <a:buFont typeface="Arial"/>
        <a:buChar char="•"/>
        <a:defRPr sz="14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2372" rtl="0" eaLnBrk="1" latinLnBrk="0" hangingPunct="1">
        <a:defRPr sz="1269" kern="1200">
          <a:solidFill>
            <a:schemeClr val="tx1"/>
          </a:solidFill>
          <a:latin typeface="+mn-lt"/>
          <a:ea typeface="+mn-ea"/>
          <a:cs typeface="+mn-cs"/>
        </a:defRPr>
      </a:lvl1pPr>
      <a:lvl2pPr marL="322372" algn="l" defTabSz="322372" rtl="0" eaLnBrk="1" latinLnBrk="0" hangingPunct="1">
        <a:defRPr sz="1269" kern="1200">
          <a:solidFill>
            <a:schemeClr val="tx1"/>
          </a:solidFill>
          <a:latin typeface="+mn-lt"/>
          <a:ea typeface="+mn-ea"/>
          <a:cs typeface="+mn-cs"/>
        </a:defRPr>
      </a:lvl2pPr>
      <a:lvl3pPr marL="644743" algn="l" defTabSz="322372" rtl="0" eaLnBrk="1" latinLnBrk="0" hangingPunct="1">
        <a:defRPr sz="1269" kern="1200">
          <a:solidFill>
            <a:schemeClr val="tx1"/>
          </a:solidFill>
          <a:latin typeface="+mn-lt"/>
          <a:ea typeface="+mn-ea"/>
          <a:cs typeface="+mn-cs"/>
        </a:defRPr>
      </a:lvl3pPr>
      <a:lvl4pPr marL="967115" algn="l" defTabSz="322372" rtl="0" eaLnBrk="1" latinLnBrk="0" hangingPunct="1">
        <a:defRPr sz="1269" kern="1200">
          <a:solidFill>
            <a:schemeClr val="tx1"/>
          </a:solidFill>
          <a:latin typeface="+mn-lt"/>
          <a:ea typeface="+mn-ea"/>
          <a:cs typeface="+mn-cs"/>
        </a:defRPr>
      </a:lvl4pPr>
      <a:lvl5pPr marL="1289487" algn="l" defTabSz="322372" rtl="0" eaLnBrk="1" latinLnBrk="0" hangingPunct="1">
        <a:defRPr sz="1269" kern="1200">
          <a:solidFill>
            <a:schemeClr val="tx1"/>
          </a:solidFill>
          <a:latin typeface="+mn-lt"/>
          <a:ea typeface="+mn-ea"/>
          <a:cs typeface="+mn-cs"/>
        </a:defRPr>
      </a:lvl5pPr>
      <a:lvl6pPr marL="1611859" algn="l" defTabSz="322372" rtl="0" eaLnBrk="1" latinLnBrk="0" hangingPunct="1">
        <a:defRPr sz="1269" kern="1200">
          <a:solidFill>
            <a:schemeClr val="tx1"/>
          </a:solidFill>
          <a:latin typeface="+mn-lt"/>
          <a:ea typeface="+mn-ea"/>
          <a:cs typeface="+mn-cs"/>
        </a:defRPr>
      </a:lvl6pPr>
      <a:lvl7pPr marL="1934230" algn="l" defTabSz="322372" rtl="0" eaLnBrk="1" latinLnBrk="0" hangingPunct="1">
        <a:defRPr sz="1269" kern="1200">
          <a:solidFill>
            <a:schemeClr val="tx1"/>
          </a:solidFill>
          <a:latin typeface="+mn-lt"/>
          <a:ea typeface="+mn-ea"/>
          <a:cs typeface="+mn-cs"/>
        </a:defRPr>
      </a:lvl7pPr>
      <a:lvl8pPr marL="2256602" algn="l" defTabSz="322372" rtl="0" eaLnBrk="1" latinLnBrk="0" hangingPunct="1">
        <a:defRPr sz="1269" kern="1200">
          <a:solidFill>
            <a:schemeClr val="tx1"/>
          </a:solidFill>
          <a:latin typeface="+mn-lt"/>
          <a:ea typeface="+mn-ea"/>
          <a:cs typeface="+mn-cs"/>
        </a:defRPr>
      </a:lvl8pPr>
      <a:lvl9pPr marL="2578974" algn="l" defTabSz="322372" rtl="0" eaLnBrk="1" latinLnBrk="0" hangingPunct="1">
        <a:defRPr sz="12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/>
          <p:cNvSpPr/>
          <p:nvPr/>
        </p:nvSpPr>
        <p:spPr>
          <a:xfrm>
            <a:off x="1" y="0"/>
            <a:ext cx="15087599" cy="31321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Imagem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05" y="686205"/>
            <a:ext cx="2118167" cy="1463904"/>
          </a:xfrm>
          <a:prstGeom prst="rect">
            <a:avLst/>
          </a:prstGeom>
        </p:spPr>
      </p:pic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-388620" y="422275"/>
            <a:ext cx="7543800" cy="1151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7E7E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7E7E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en-GB"/>
          </a:p>
        </p:txBody>
      </p:sp>
      <p:sp>
        <p:nvSpPr>
          <p:cNvPr id="14" name="CaixaDeTexto 13"/>
          <p:cNvSpPr txBox="1"/>
          <p:nvPr/>
        </p:nvSpPr>
        <p:spPr>
          <a:xfrm>
            <a:off x="1644891" y="404614"/>
            <a:ext cx="1136904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en-US" sz="6000" b="1" dirty="0">
                <a:ea typeface="Calibri" panose="020F0502020204030204" pitchFamily="34" charset="0"/>
                <a:cs typeface="Arial" panose="020B0604020202020204" pitchFamily="34" charset="0"/>
              </a:rPr>
              <a:t>Título do Poster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en-US" i="1" dirty="0">
              <a:latin typeface="Century Gothic" panose="020B0502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en-US" sz="2800" dirty="0">
                <a:ea typeface="Calibri" panose="020F0502020204030204" pitchFamily="34" charset="0"/>
                <a:cs typeface="Arial" panose="020B0604020202020204" pitchFamily="34" charset="0"/>
              </a:rPr>
              <a:t>Primeiro Autor </a:t>
            </a:r>
            <a:r>
              <a:rPr lang="pt-PT" altLang="en-US" sz="2800" baseline="30000" dirty="0"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pt-PT" altLang="en-US" sz="2800" dirty="0">
                <a:ea typeface="Calibri" panose="020F0502020204030204" pitchFamily="34" charset="0"/>
                <a:cs typeface="Arial" panose="020B0604020202020204" pitchFamily="34" charset="0"/>
              </a:rPr>
              <a:t>, Segundo Autor </a:t>
            </a:r>
            <a:r>
              <a:rPr lang="pt-PT" altLang="en-US" sz="2800" baseline="30000" dirty="0">
                <a:ea typeface="Calibri" panose="020F0502020204030204" pitchFamily="34" charset="0"/>
                <a:cs typeface="Arial" panose="020B0604020202020204" pitchFamily="34" charset="0"/>
              </a:rPr>
              <a:t>1,2</a:t>
            </a:r>
            <a:r>
              <a:rPr lang="pt-PT" altLang="en-US" sz="2800" dirty="0">
                <a:ea typeface="Calibri" panose="020F0502020204030204" pitchFamily="34" charset="0"/>
                <a:cs typeface="Arial" panose="020B0604020202020204" pitchFamily="34" charset="0"/>
              </a:rPr>
              <a:t> e Terceiro Autor </a:t>
            </a:r>
            <a:r>
              <a:rPr lang="pt-PT" altLang="en-US" sz="2800" baseline="30000" dirty="0"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endParaRPr lang="en-GB" altLang="en-US" sz="2800" dirty="0"/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en-US" sz="2200" baseline="30000" dirty="0"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pt-PT" altLang="en-US" sz="2200" dirty="0">
                <a:ea typeface="Calibri" panose="020F0502020204030204" pitchFamily="34" charset="0"/>
                <a:cs typeface="Arial" panose="020B0604020202020204" pitchFamily="34" charset="0"/>
              </a:rPr>
              <a:t> Unidade de Investigação/Departamento, Instituição, email;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en-US" sz="2200" baseline="30000" dirty="0"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t-PT" altLang="en-US" sz="2200" dirty="0">
                <a:ea typeface="Calibri" panose="020F0502020204030204" pitchFamily="34" charset="0"/>
                <a:cs typeface="Arial" panose="020B0604020202020204" pitchFamily="34" charset="0"/>
              </a:rPr>
              <a:t> Unidade de Investigação/Departamento, Instituição, email;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en-US" sz="2200" baseline="30000" dirty="0"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pt-PT" altLang="en-US" sz="2200" dirty="0">
                <a:ea typeface="Calibri" panose="020F0502020204030204" pitchFamily="34" charset="0"/>
                <a:cs typeface="Arial" panose="020B0604020202020204" pitchFamily="34" charset="0"/>
              </a:rPr>
              <a:t> Unidade de Investigação/Departamento, Instituição, email;</a:t>
            </a:r>
            <a:endParaRPr lang="pt-PT" altLang="en-US" sz="2200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12308744" y="750576"/>
            <a:ext cx="21876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Usar este espaço para colocar outros logotipos (</a:t>
            </a:r>
            <a:r>
              <a:rPr lang="pt-PT" b="1" dirty="0" err="1"/>
              <a:t>p.ex</a:t>
            </a:r>
            <a:r>
              <a:rPr lang="pt-PT" b="1" dirty="0"/>
              <a:t>: das empresas de estágio, dos </a:t>
            </a:r>
            <a:r>
              <a:rPr lang="pt-PT" b="1" dirty="0" err="1"/>
              <a:t>centrosI&amp;D</a:t>
            </a:r>
            <a:r>
              <a:rPr lang="pt-PT" b="1" dirty="0"/>
              <a:t>, </a:t>
            </a:r>
            <a:r>
              <a:rPr lang="pt-PT" b="1" dirty="0" err="1"/>
              <a:t>etc</a:t>
            </a:r>
            <a:r>
              <a:rPr lang="pt-PT" b="1" dirty="0"/>
              <a:t> </a:t>
            </a:r>
            <a:endParaRPr lang="en-GB" b="1" dirty="0"/>
          </a:p>
        </p:txBody>
      </p:sp>
      <p:sp>
        <p:nvSpPr>
          <p:cNvPr id="24" name="Retângulo 23"/>
          <p:cNvSpPr/>
          <p:nvPr/>
        </p:nvSpPr>
        <p:spPr>
          <a:xfrm>
            <a:off x="0" y="3239060"/>
            <a:ext cx="15087601" cy="4571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aixaDeTexto 1"/>
          <p:cNvSpPr txBox="1"/>
          <p:nvPr/>
        </p:nvSpPr>
        <p:spPr>
          <a:xfrm>
            <a:off x="393539" y="3829764"/>
            <a:ext cx="14040000" cy="15673222"/>
          </a:xfrm>
          <a:prstGeom prst="rect">
            <a:avLst/>
          </a:prstGeom>
          <a:noFill/>
        </p:spPr>
        <p:txBody>
          <a:bodyPr wrap="square" numCol="2" spcCol="468000" rtlCol="0">
            <a:normAutofit fontScale="92500" lnSpcReduction="10000"/>
          </a:bodyPr>
          <a:lstStyle/>
          <a:p>
            <a:pPr algn="just">
              <a:defRPr sz="3600" b="1"/>
            </a:pPr>
            <a:r>
              <a:rPr lang="pt-PT" sz="3600" dirty="0"/>
              <a:t>1. Dimensões e Tamanho de Letra</a:t>
            </a:r>
          </a:p>
          <a:p>
            <a:pPr algn="just">
              <a:defRPr sz="2400"/>
            </a:pPr>
            <a:endParaRPr lang="pt-PT" sz="1400" dirty="0"/>
          </a:p>
          <a:p>
            <a:pPr algn="just">
              <a:defRPr sz="2400"/>
            </a:pPr>
            <a:r>
              <a:rPr lang="pt-PT" dirty="0"/>
              <a:t>A dimensão do poster é A2 ( 42 cm x 59,4 cm) e deve estar orientado na vertical</a:t>
            </a:r>
          </a:p>
          <a:p>
            <a:pPr algn="just">
              <a:defRPr sz="2400"/>
            </a:pPr>
            <a:r>
              <a:rPr lang="pt-PT" dirty="0"/>
              <a:t>Tamanhos de letra recomendados: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r>
              <a:rPr lang="pt-PT" dirty="0"/>
              <a:t>Título principal	60 </a:t>
            </a:r>
            <a:r>
              <a:rPr lang="pt-PT" dirty="0" err="1"/>
              <a:t>pt</a:t>
            </a:r>
            <a:r>
              <a:rPr lang="pt-PT" dirty="0"/>
              <a:t>	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r>
              <a:rPr lang="pt-PT" dirty="0"/>
              <a:t>Autores e afiliação	28 </a:t>
            </a:r>
            <a:r>
              <a:rPr lang="pt-PT" dirty="0" err="1"/>
              <a:t>pt</a:t>
            </a:r>
            <a:r>
              <a:rPr lang="pt-PT" dirty="0"/>
              <a:t> e 24pt, respetivamente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r>
              <a:rPr lang="pt-PT" dirty="0"/>
              <a:t>Títulos das secções	36 </a:t>
            </a:r>
            <a:r>
              <a:rPr lang="pt-PT" dirty="0" err="1"/>
              <a:t>pt</a:t>
            </a:r>
            <a:r>
              <a:rPr lang="pt-PT" dirty="0"/>
              <a:t>	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r>
              <a:rPr lang="pt-PT" dirty="0"/>
              <a:t>Texto principal	24 </a:t>
            </a:r>
            <a:r>
              <a:rPr lang="pt-PT" dirty="0" err="1"/>
              <a:t>pt</a:t>
            </a: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r>
              <a:rPr lang="pt-PT" dirty="0"/>
              <a:t>Legendas de figuras/tabelas 18 </a:t>
            </a:r>
            <a:r>
              <a:rPr lang="pt-PT" dirty="0" err="1"/>
              <a:t>pt</a:t>
            </a:r>
            <a:r>
              <a:rPr lang="pt-PT" dirty="0"/>
              <a:t>, itálico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r>
              <a:rPr lang="pt-PT" dirty="0"/>
              <a:t>Pode dimensionar o texto como entender: 2 colunas com espaçamento de 1,3 cm ou 1 única coluna ou uma mistura de ambas.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algn="just">
              <a:defRPr sz="3600" b="1"/>
            </a:pPr>
            <a:r>
              <a:rPr lang="pt-PT" sz="3600" dirty="0"/>
              <a:t>2. Estrutura</a:t>
            </a:r>
          </a:p>
          <a:p>
            <a:pPr algn="just">
              <a:defRPr sz="3600" b="1"/>
            </a:pPr>
            <a:endParaRPr lang="pt-PT" sz="1692" dirty="0"/>
          </a:p>
          <a:p>
            <a:pPr algn="just">
              <a:defRPr sz="2400"/>
            </a:pPr>
            <a:r>
              <a:rPr lang="pt-PT" sz="2400" dirty="0"/>
              <a:t>Pode delimitar cada secção por uma linha, se isso melhorar a legibilidade.</a:t>
            </a:r>
          </a:p>
          <a:p>
            <a:pPr algn="just">
              <a:defRPr sz="2400"/>
            </a:pPr>
            <a:r>
              <a:rPr lang="pt-PT" dirty="0"/>
              <a:t>O poster deve estar dividido em blocos que facilitem a sua leitura; por exemplo: Introdução, ... , Resultados, Discussão, Referências  </a:t>
            </a:r>
          </a:p>
          <a:p>
            <a:pPr algn="just">
              <a:lnSpc>
                <a:spcPct val="110000"/>
              </a:lnSpc>
              <a:defRPr sz="2400"/>
            </a:pPr>
            <a:r>
              <a:rPr lang="pt-PT" sz="2400" dirty="0"/>
              <a:t>Deve ter a régua e linhas de grelha visíveis para garantir o alinhamento do texto.</a:t>
            </a:r>
          </a:p>
          <a:p>
            <a:pPr algn="just">
              <a:lnSpc>
                <a:spcPct val="150000"/>
              </a:lnSpc>
              <a:defRPr sz="2400"/>
            </a:pPr>
            <a:r>
              <a:rPr lang="pt-PT" dirty="0"/>
              <a:t>O poster pode incluir imagens, figuras e gráfico</a:t>
            </a:r>
          </a:p>
          <a:p>
            <a:pPr algn="just">
              <a:defRPr sz="3600" b="1"/>
            </a:pPr>
            <a:endParaRPr lang="pt-PT" sz="2400" dirty="0"/>
          </a:p>
          <a:p>
            <a:pPr algn="just">
              <a:defRPr sz="3600" b="1"/>
            </a:pPr>
            <a:r>
              <a:rPr lang="pt-PT" sz="3600" dirty="0"/>
              <a:t>3. Impressão e submissão</a:t>
            </a:r>
          </a:p>
          <a:p>
            <a:pPr algn="just">
              <a:defRPr sz="2400"/>
            </a:pPr>
            <a:endParaRPr lang="pt-PT" sz="1692" dirty="0"/>
          </a:p>
          <a:p>
            <a:pPr algn="just">
              <a:defRPr sz="2400"/>
            </a:pPr>
            <a:r>
              <a:rPr lang="pt-PT" sz="2400" dirty="0"/>
              <a:t>Os pósteres poderão ser impressos fora do ISEC, ficando o custo a cargo dos autores.</a:t>
            </a:r>
          </a:p>
          <a:p>
            <a:pPr algn="just">
              <a:defRPr sz="2400"/>
            </a:pPr>
            <a:r>
              <a:rPr lang="pt-PT" sz="2400" dirty="0">
                <a:solidFill>
                  <a:srgbClr val="00B050"/>
                </a:solidFill>
              </a:rPr>
              <a:t>Os pósteres, para serem impressos no ISEC, deverão ser enviados para o secretariado do DFM (sec-dfm@isec.pt), até ao dia 27 de abril. Neste caso, a impressão dos pósteres no ISEC será efetuada em duas páginas A3, pelo que os pósteres deverão ser enviados em dois ficheiros </a:t>
            </a:r>
            <a:r>
              <a:rPr lang="pt-PT" sz="2400" dirty="0" err="1">
                <a:solidFill>
                  <a:srgbClr val="00B050"/>
                </a:solidFill>
              </a:rPr>
              <a:t>pdf</a:t>
            </a:r>
            <a:r>
              <a:rPr lang="pt-PT" sz="2400" dirty="0">
                <a:solidFill>
                  <a:srgbClr val="00B050"/>
                </a:solidFill>
              </a:rPr>
              <a:t>, um para cada página A3.</a:t>
            </a:r>
          </a:p>
          <a:p>
            <a:pPr algn="just">
              <a:defRPr sz="2400"/>
            </a:pPr>
            <a:r>
              <a:rPr lang="pt-PT" dirty="0"/>
              <a:t>O poster em papel deve ser entregue no secretariado do DFM até às 12:00 do dia 29 de abril. </a:t>
            </a:r>
          </a:p>
          <a:p>
            <a:pPr algn="just">
              <a:defRPr sz="2400"/>
            </a:pPr>
            <a:r>
              <a:rPr lang="pt-PT" dirty="0">
                <a:solidFill>
                  <a:srgbClr val="FF0000"/>
                </a:solidFill>
              </a:rPr>
              <a:t>Independentemente do modo de impressão do poster este deve ser submetido em formato </a:t>
            </a:r>
            <a:r>
              <a:rPr lang="pt-PT" dirty="0" err="1">
                <a:solidFill>
                  <a:srgbClr val="FF0000"/>
                </a:solidFill>
              </a:rPr>
              <a:t>pdf</a:t>
            </a:r>
            <a:r>
              <a:rPr lang="pt-PT" dirty="0">
                <a:solidFill>
                  <a:srgbClr val="FF0000"/>
                </a:solidFill>
              </a:rPr>
              <a:t> no website até ao dia 29 de abril.</a:t>
            </a:r>
          </a:p>
          <a:p>
            <a:pPr algn="just">
              <a:defRPr sz="2400"/>
            </a:pPr>
            <a:r>
              <a:rPr lang="pt-PT" dirty="0"/>
              <a:t>Os pósteres vão estar expostos durante as Jornadas. O aluno deve estar junto ao poster durante a pausa do </a:t>
            </a:r>
            <a:r>
              <a:rPr lang="pt-PT" dirty="0" err="1"/>
              <a:t>coffee</a:t>
            </a:r>
            <a:r>
              <a:rPr lang="pt-PT" dirty="0"/>
              <a:t> break.</a:t>
            </a:r>
          </a:p>
          <a:p>
            <a:pPr>
              <a:defRPr sz="2400"/>
            </a:pPr>
            <a:endParaRPr lang="pt-PT" sz="2400" b="1" dirty="0"/>
          </a:p>
          <a:p>
            <a:pPr>
              <a:defRPr sz="2400"/>
            </a:pPr>
            <a:r>
              <a:rPr lang="pt-PT" sz="3600" b="1" dirty="0"/>
              <a:t>4. Referências</a:t>
            </a:r>
          </a:p>
          <a:p>
            <a:pPr>
              <a:defRPr sz="2400"/>
            </a:pPr>
            <a:endParaRPr lang="pt-PT" sz="2400" dirty="0"/>
          </a:p>
          <a:p>
            <a:pPr>
              <a:defRPr sz="2400"/>
            </a:pPr>
            <a:r>
              <a:rPr lang="pt-PT" sz="2400" dirty="0"/>
              <a:t>O tamanho das referências é 18 </a:t>
            </a:r>
            <a:r>
              <a:rPr lang="pt-PT" sz="2400" dirty="0" err="1"/>
              <a:t>pt</a:t>
            </a:r>
            <a:r>
              <a:rPr lang="pt-PT" sz="2400" dirty="0"/>
              <a:t>. Colocar no máximo 5 referências. </a:t>
            </a:r>
          </a:p>
          <a:p>
            <a:pPr>
              <a:defRPr sz="2400"/>
            </a:pPr>
            <a:r>
              <a:rPr lang="pt-PT" sz="2400" dirty="0"/>
              <a:t>Devem estar formatadas em APA.</a:t>
            </a:r>
          </a:p>
          <a:p>
            <a:pPr>
              <a:defRPr sz="2400"/>
            </a:pPr>
            <a:r>
              <a:rPr lang="pt-PT" sz="2400" dirty="0"/>
              <a:t>Devem ser colocadas de forma compacta.</a:t>
            </a:r>
          </a:p>
          <a:p>
            <a:pPr>
              <a:defRPr sz="2400"/>
            </a:pPr>
            <a:r>
              <a:rPr lang="pt-PT" sz="2400" dirty="0"/>
              <a:t>Por exemplo:</a:t>
            </a:r>
          </a:p>
          <a:p>
            <a:endParaRPr lang="pt-PT" sz="1200" dirty="0"/>
          </a:p>
          <a:p>
            <a:pPr marL="274638" indent="-274638"/>
            <a:r>
              <a:rPr lang="pt-PT" dirty="0"/>
              <a:t>[1] G. </a:t>
            </a:r>
            <a:r>
              <a:rPr lang="pt-PT" dirty="0" err="1"/>
              <a:t>Eason</a:t>
            </a:r>
            <a:r>
              <a:rPr lang="pt-PT" dirty="0"/>
              <a:t>, B. </a:t>
            </a:r>
            <a:r>
              <a:rPr lang="pt-PT" dirty="0" err="1"/>
              <a:t>Noble</a:t>
            </a:r>
            <a:r>
              <a:rPr lang="pt-PT" dirty="0"/>
              <a:t>, </a:t>
            </a:r>
            <a:r>
              <a:rPr lang="pt-PT" dirty="0" err="1"/>
              <a:t>and</a:t>
            </a:r>
            <a:r>
              <a:rPr lang="pt-PT" dirty="0"/>
              <a:t> I. N. </a:t>
            </a:r>
            <a:r>
              <a:rPr lang="pt-PT" dirty="0" err="1"/>
              <a:t>Sneddon</a:t>
            </a:r>
            <a:r>
              <a:rPr lang="pt-PT" dirty="0"/>
              <a:t>, “</a:t>
            </a:r>
            <a:r>
              <a:rPr lang="pt-PT" dirty="0" err="1"/>
              <a:t>On</a:t>
            </a:r>
            <a:r>
              <a:rPr lang="pt-PT" dirty="0"/>
              <a:t> </a:t>
            </a:r>
            <a:r>
              <a:rPr lang="pt-PT" dirty="0" err="1"/>
              <a:t>certain</a:t>
            </a:r>
            <a:r>
              <a:rPr lang="pt-PT" dirty="0"/>
              <a:t> </a:t>
            </a:r>
            <a:r>
              <a:rPr lang="pt-PT" dirty="0" err="1"/>
              <a:t>integrals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Lipschitz-Hankel</a:t>
            </a:r>
            <a:r>
              <a:rPr lang="pt-PT" dirty="0"/>
              <a:t> </a:t>
            </a:r>
            <a:r>
              <a:rPr lang="pt-PT" dirty="0" err="1"/>
              <a:t>type</a:t>
            </a:r>
            <a:r>
              <a:rPr lang="pt-PT" dirty="0"/>
              <a:t> </a:t>
            </a:r>
            <a:r>
              <a:rPr lang="pt-PT" dirty="0" err="1"/>
              <a:t>involving</a:t>
            </a:r>
            <a:r>
              <a:rPr lang="pt-PT" dirty="0"/>
              <a:t> </a:t>
            </a:r>
            <a:r>
              <a:rPr lang="pt-PT" dirty="0" err="1"/>
              <a:t>products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Bessel</a:t>
            </a:r>
            <a:r>
              <a:rPr lang="pt-PT" dirty="0"/>
              <a:t> </a:t>
            </a:r>
            <a:r>
              <a:rPr lang="pt-PT" dirty="0" err="1"/>
              <a:t>functions</a:t>
            </a:r>
            <a:r>
              <a:rPr lang="pt-PT" dirty="0"/>
              <a:t>,” Phil. </a:t>
            </a:r>
            <a:r>
              <a:rPr lang="pt-PT" dirty="0" err="1"/>
              <a:t>Trans</a:t>
            </a:r>
            <a:r>
              <a:rPr lang="pt-PT" dirty="0"/>
              <a:t>. </a:t>
            </a:r>
            <a:r>
              <a:rPr lang="pt-PT" dirty="0" err="1"/>
              <a:t>Roy</a:t>
            </a:r>
            <a:r>
              <a:rPr lang="pt-PT" dirty="0"/>
              <a:t>. </a:t>
            </a:r>
            <a:r>
              <a:rPr lang="pt-PT" dirty="0" err="1"/>
              <a:t>Soc</a:t>
            </a:r>
            <a:r>
              <a:rPr lang="pt-PT" dirty="0"/>
              <a:t>. London, vol. A247, pp. 529–551, </a:t>
            </a:r>
            <a:r>
              <a:rPr lang="pt-PT" dirty="0" err="1"/>
              <a:t>April</a:t>
            </a:r>
            <a:r>
              <a:rPr lang="pt-PT" dirty="0"/>
              <a:t> 1955.</a:t>
            </a:r>
          </a:p>
          <a:p>
            <a:pPr marL="274638" indent="-274638"/>
            <a:r>
              <a:rPr lang="pt-PT" dirty="0"/>
              <a:t>[2] J. </a:t>
            </a:r>
            <a:r>
              <a:rPr lang="pt-PT" dirty="0" err="1"/>
              <a:t>Clerk</a:t>
            </a:r>
            <a:r>
              <a:rPr lang="pt-PT" dirty="0"/>
              <a:t> Maxwell, A </a:t>
            </a:r>
            <a:r>
              <a:rPr lang="pt-PT" dirty="0" err="1"/>
              <a:t>Treatise</a:t>
            </a:r>
            <a:r>
              <a:rPr lang="pt-PT" dirty="0"/>
              <a:t> </a:t>
            </a:r>
            <a:r>
              <a:rPr lang="pt-PT" dirty="0" err="1"/>
              <a:t>on</a:t>
            </a:r>
            <a:r>
              <a:rPr lang="pt-PT" dirty="0"/>
              <a:t> </a:t>
            </a:r>
            <a:r>
              <a:rPr lang="pt-PT" dirty="0" err="1"/>
              <a:t>Electricity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Magnetism</a:t>
            </a:r>
            <a:r>
              <a:rPr lang="pt-PT" dirty="0"/>
              <a:t>, 3rd ed., vol. 2. Oxford: </a:t>
            </a:r>
            <a:r>
              <a:rPr lang="pt-PT" dirty="0" err="1"/>
              <a:t>Clarendon</a:t>
            </a:r>
            <a:r>
              <a:rPr lang="pt-PT" dirty="0"/>
              <a:t>, 1892, pp.68–73.</a:t>
            </a:r>
          </a:p>
          <a:p>
            <a:pPr marL="274638" indent="-274638"/>
            <a:r>
              <a:rPr lang="pt-PT" dirty="0"/>
              <a:t>[3] I. S. </a:t>
            </a:r>
            <a:r>
              <a:rPr lang="pt-PT" dirty="0" err="1"/>
              <a:t>Jacobs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C. P. Bean, “Fine </a:t>
            </a:r>
            <a:r>
              <a:rPr lang="pt-PT" dirty="0" err="1"/>
              <a:t>particles</a:t>
            </a:r>
            <a:r>
              <a:rPr lang="pt-PT" dirty="0"/>
              <a:t>, </a:t>
            </a:r>
            <a:r>
              <a:rPr lang="pt-PT" dirty="0" err="1"/>
              <a:t>thin</a:t>
            </a:r>
            <a:r>
              <a:rPr lang="pt-PT" dirty="0"/>
              <a:t> </a:t>
            </a:r>
            <a:r>
              <a:rPr lang="pt-PT" dirty="0" err="1"/>
              <a:t>films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exchange</a:t>
            </a:r>
            <a:r>
              <a:rPr lang="pt-PT" dirty="0"/>
              <a:t> </a:t>
            </a:r>
            <a:r>
              <a:rPr lang="pt-PT" dirty="0" err="1"/>
              <a:t>anisotropy</a:t>
            </a:r>
            <a:r>
              <a:rPr lang="pt-PT" dirty="0"/>
              <a:t>,” in </a:t>
            </a:r>
            <a:r>
              <a:rPr lang="pt-PT" dirty="0" err="1"/>
              <a:t>Magnetism</a:t>
            </a:r>
            <a:r>
              <a:rPr lang="pt-PT" dirty="0"/>
              <a:t>, vol. III, G. T. </a:t>
            </a:r>
            <a:r>
              <a:rPr lang="pt-PT" dirty="0" err="1"/>
              <a:t>Rado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H. </a:t>
            </a:r>
            <a:r>
              <a:rPr lang="pt-PT" dirty="0" err="1"/>
              <a:t>Suhl</a:t>
            </a:r>
            <a:r>
              <a:rPr lang="pt-PT" dirty="0"/>
              <a:t>, Eds. New York: </a:t>
            </a:r>
            <a:r>
              <a:rPr lang="pt-PT" dirty="0" err="1"/>
              <a:t>Academic</a:t>
            </a:r>
            <a:r>
              <a:rPr lang="pt-PT" dirty="0"/>
              <a:t>, 1963, pp. 271–350.</a:t>
            </a:r>
          </a:p>
          <a:p>
            <a:pPr marL="274638" indent="-274638"/>
            <a:r>
              <a:rPr lang="pt-PT" dirty="0"/>
              <a:t>[4] R. Nicole, “</a:t>
            </a:r>
            <a:r>
              <a:rPr lang="pt-PT" dirty="0" err="1"/>
              <a:t>Title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paper</a:t>
            </a:r>
            <a:r>
              <a:rPr lang="pt-PT" dirty="0"/>
              <a:t> </a:t>
            </a:r>
            <a:r>
              <a:rPr lang="pt-PT" dirty="0" err="1"/>
              <a:t>with</a:t>
            </a:r>
            <a:r>
              <a:rPr lang="pt-PT" dirty="0"/>
              <a:t> </a:t>
            </a:r>
            <a:r>
              <a:rPr lang="pt-PT" dirty="0" err="1"/>
              <a:t>only</a:t>
            </a:r>
            <a:r>
              <a:rPr lang="pt-PT" dirty="0"/>
              <a:t> </a:t>
            </a:r>
            <a:r>
              <a:rPr lang="pt-PT" dirty="0" err="1"/>
              <a:t>first</a:t>
            </a:r>
            <a:r>
              <a:rPr lang="pt-PT" dirty="0"/>
              <a:t> </a:t>
            </a:r>
            <a:r>
              <a:rPr lang="pt-PT" dirty="0" err="1"/>
              <a:t>word</a:t>
            </a:r>
            <a:r>
              <a:rPr lang="pt-PT" dirty="0"/>
              <a:t> </a:t>
            </a:r>
            <a:r>
              <a:rPr lang="pt-PT" dirty="0" err="1"/>
              <a:t>capitalized</a:t>
            </a:r>
            <a:r>
              <a:rPr lang="pt-PT" dirty="0"/>
              <a:t>,” J. </a:t>
            </a:r>
            <a:r>
              <a:rPr lang="pt-PT" dirty="0" err="1"/>
              <a:t>Name</a:t>
            </a:r>
            <a:r>
              <a:rPr lang="pt-PT" dirty="0"/>
              <a:t> Stand. </a:t>
            </a:r>
            <a:r>
              <a:rPr lang="pt-PT" dirty="0" err="1"/>
              <a:t>Abbrev</a:t>
            </a:r>
            <a:r>
              <a:rPr lang="pt-PT" dirty="0"/>
              <a:t>., in </a:t>
            </a:r>
            <a:r>
              <a:rPr lang="pt-PT" dirty="0" err="1"/>
              <a:t>press</a:t>
            </a:r>
            <a:r>
              <a:rPr lang="pt-PT" dirty="0"/>
              <a:t>.</a:t>
            </a:r>
          </a:p>
          <a:p>
            <a:pPr algn="just">
              <a:defRPr sz="2400"/>
            </a:pPr>
            <a:endParaRPr lang="pt-PT" sz="2400" dirty="0"/>
          </a:p>
          <a:p>
            <a:pPr algn="just">
              <a:defRPr sz="2400"/>
            </a:pPr>
            <a:r>
              <a:rPr lang="pt-PT" sz="2400" dirty="0"/>
              <a:t>Com exceção do tipo e tamanho da letra… os alunos têm liberdade para formatar os pósteres da forma que considerarem que resulta melhor para evidenciar o trabalho que têm para apresentar.. Por exemplo, delimitar caixas de texto, </a:t>
            </a:r>
            <a:r>
              <a:rPr lang="pt-PT" sz="2400" dirty="0" err="1"/>
              <a:t>etc</a:t>
            </a:r>
            <a:r>
              <a:rPr lang="pt-PT" sz="2400" dirty="0"/>
              <a:t> </a:t>
            </a:r>
          </a:p>
          <a:p>
            <a:pPr algn="just">
              <a:defRPr sz="2400"/>
            </a:pPr>
            <a:endParaRPr lang="pt-PT" sz="2400" dirty="0"/>
          </a:p>
          <a:p>
            <a:pPr algn="just">
              <a:defRPr sz="2400"/>
            </a:pPr>
            <a:endParaRPr lang="pt-PT" sz="2400" dirty="0"/>
          </a:p>
          <a:p>
            <a:pPr algn="just">
              <a:defRPr sz="2400"/>
            </a:pPr>
            <a:endParaRPr lang="pt-PT" sz="2400" dirty="0"/>
          </a:p>
          <a:p>
            <a:pPr algn="just">
              <a:defRPr sz="2400"/>
            </a:pPr>
            <a:endParaRPr lang="pt-PT" sz="2400" dirty="0"/>
          </a:p>
          <a:p>
            <a:pPr algn="just">
              <a:defRPr sz="2400"/>
            </a:pPr>
            <a:r>
              <a:rPr lang="pt-PT" sz="2400" dirty="0"/>
              <a:t> </a:t>
            </a:r>
          </a:p>
          <a:p>
            <a:pPr algn="just">
              <a:defRPr sz="2400"/>
            </a:pPr>
            <a:endParaRPr lang="pt-PT" dirty="0"/>
          </a:p>
          <a:p>
            <a:pPr algn="just">
              <a:defRPr sz="2400"/>
            </a:pPr>
            <a:endParaRPr lang="pt-PT" dirty="0"/>
          </a:p>
          <a:p>
            <a:pPr algn="just">
              <a:defRPr sz="2400"/>
            </a:pPr>
            <a:endParaRPr lang="pt-PT" dirty="0"/>
          </a:p>
          <a:p>
            <a:pPr algn="just">
              <a:defRPr sz="2400"/>
            </a:pPr>
            <a:endParaRPr lang="pt-PT" dirty="0"/>
          </a:p>
          <a:p>
            <a:pPr algn="just">
              <a:defRPr sz="2400"/>
            </a:pPr>
            <a:endParaRPr lang="pt-PT" dirty="0"/>
          </a:p>
          <a:p>
            <a:pPr algn="just">
              <a:defRPr sz="2400"/>
            </a:pPr>
            <a:endParaRPr lang="pt-PT" dirty="0"/>
          </a:p>
          <a:p>
            <a:pPr algn="just">
              <a:defRPr sz="2400"/>
            </a:pPr>
            <a:endParaRPr lang="pt-PT" i="1" dirty="0"/>
          </a:p>
          <a:p>
            <a:pPr algn="just">
              <a:defRPr sz="2400"/>
            </a:pPr>
            <a:endParaRPr lang="pt-PT" i="1" dirty="0"/>
          </a:p>
          <a:p>
            <a:pPr algn="just">
              <a:defRPr sz="2400"/>
            </a:pPr>
            <a:endParaRPr lang="pt-PT" i="1" dirty="0"/>
          </a:p>
          <a:p>
            <a:pPr algn="just">
              <a:defRPr sz="2400"/>
            </a:pPr>
            <a:endParaRPr lang="pt-PT" i="1" dirty="0"/>
          </a:p>
          <a:p>
            <a:pPr algn="just">
              <a:lnSpc>
                <a:spcPct val="150000"/>
              </a:lnSpc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  <a:defRPr sz="2400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074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numCol="2" rtlCol="0">
        <a:spAutoFit/>
      </a:bodyPr>
      <a:lstStyle>
        <a:defPPr algn="just">
          <a:defRPr sz="3600" b="1" dirty="0" smtClean="0">
            <a:solidFill>
              <a:schemeClr val="tx1"/>
            </a:solidFill>
          </a:defRPr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fb3360-bc10-44c2-b88c-fb2ebd26ce3a">
      <Terms xmlns="http://schemas.microsoft.com/office/infopath/2007/PartnerControls"/>
    </lcf76f155ced4ddcb4097134ff3c332f>
    <TaxCatchAll xmlns="f32baf80-c75d-4705-bb5b-da7b57e73e0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C0A25D399C084087A51E966D0E942E" ma:contentTypeVersion="10" ma:contentTypeDescription="Create a new document." ma:contentTypeScope="" ma:versionID="7a9098c9c70245e5f838ada426964b42">
  <xsd:schema xmlns:xsd="http://www.w3.org/2001/XMLSchema" xmlns:xs="http://www.w3.org/2001/XMLSchema" xmlns:p="http://schemas.microsoft.com/office/2006/metadata/properties" xmlns:ns2="06fb3360-bc10-44c2-b88c-fb2ebd26ce3a" xmlns:ns3="f32baf80-c75d-4705-bb5b-da7b57e73e0c" targetNamespace="http://schemas.microsoft.com/office/2006/metadata/properties" ma:root="true" ma:fieldsID="02ea09f537481cad22081f950627ee01" ns2:_="" ns3:_="">
    <xsd:import namespace="06fb3360-bc10-44c2-b88c-fb2ebd26ce3a"/>
    <xsd:import namespace="f32baf80-c75d-4705-bb5b-da7b57e73e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fb3360-bc10-44c2-b88c-fb2ebd26ce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55658f8-b9ca-4f23-a7a7-51baa82712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baf80-c75d-4705-bb5b-da7b57e73e0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b822f57-ac3a-43f6-9a5e-6eb4ac60f100}" ma:internalName="TaxCatchAll" ma:showField="CatchAllData" ma:web="f32baf80-c75d-4705-bb5b-da7b57e73e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DCA3E6-2E71-4C61-A67A-E0FF3F93489F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06fb3360-bc10-44c2-b88c-fb2ebd26ce3a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6019B17-FF05-4493-8872-E5A809B0D9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6DDE36-3186-4EE7-B9B0-951319490561}"/>
</file>

<file path=docProps/app.xml><?xml version="1.0" encoding="utf-8"?>
<Properties xmlns="http://schemas.openxmlformats.org/officeDocument/2006/extended-properties" xmlns:vt="http://schemas.openxmlformats.org/officeDocument/2006/docPropsVTypes">
  <TotalTime>6315</TotalTime>
  <Words>624</Words>
  <Application>Microsoft Office PowerPoint</Application>
  <PresentationFormat>Personalizados</PresentationFormat>
  <Paragraphs>76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DEE-CP077</dc:creator>
  <cp:keywords/>
  <dc:description>generated using python-pptx</dc:description>
  <cp:lastModifiedBy>Cláudia Sofia Simões Forte</cp:lastModifiedBy>
  <cp:revision>28</cp:revision>
  <dcterms:created xsi:type="dcterms:W3CDTF">2013-01-27T09:14:16Z</dcterms:created>
  <dcterms:modified xsi:type="dcterms:W3CDTF">2026-04-12T20:22:25Z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0x01010063C0A25D399C084087A51E966D0E942E</vt:lpwstr>
  </property>
</Properties>
</file>